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5ED211-6BA5-44AF-BD84-2288E6D91938}" v="1" dt="2024-03-21T19:04:14.6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892D8-9CF6-4302-9610-2CE05B44E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986DA1-4062-45D8-865C-81A371D4DB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B94D6-56AE-448C-AC72-DF14095D7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B369-DA39-40ED-80FF-31FF45DD3F7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6C342-CC19-4EF8-9473-35FB212DB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101C9-4F65-4683-B74B-C2AEE51FF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CC1-4CC8-4FA4-A352-9BCDAAE46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53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6749F-3A5E-4FCE-BEF3-2DE4D50CE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1D16EC-39B2-4323-985B-3CB802768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C62A0-BB28-46C3-9DF7-ED683014A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B369-DA39-40ED-80FF-31FF45DD3F7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8DC09-BC99-4243-8CDD-976E498AD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554E2-03D3-45E4-B3B9-3039CFDA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CC1-4CC8-4FA4-A352-9BCDAAE46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019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C3796D-D6C4-4649-BEDF-E4D2EFAEB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BF521D-A4E7-4520-9CAF-F48BADB7BD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B89F1-014A-4EF0-AAFB-F4957AA66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B369-DA39-40ED-80FF-31FF45DD3F7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A900C-1D5E-40D9-AAA9-78EF1A0D5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D0468-7DE2-4023-9E9C-40E0B1BB3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CC1-4CC8-4FA4-A352-9BCDAAE46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92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354C7-4E60-4A19-B0B3-35D3631DC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36738-E990-4FDD-9673-9B6433DB6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3D014-7A2C-4D99-94F8-C4F8C11B1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B369-DA39-40ED-80FF-31FF45DD3F7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BF1AE-C941-4802-B69E-247D5A0C7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A2563-E0FF-4F92-BD0C-016E20F76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CC1-4CC8-4FA4-A352-9BCDAAE46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57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47DDE-14A5-457E-903E-16EBEA67C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A39E3-A0B8-4556-A57D-3977F5B21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7DF7F-8432-4A65-B7A6-AA96BA4DB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B369-DA39-40ED-80FF-31FF45DD3F7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22ED6-7D05-4857-85C7-A78267A6F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AB1AC-D590-4A6D-A8C8-B08A0FC99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CC1-4CC8-4FA4-A352-9BCDAAE46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73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5F92B-4E88-4DAE-AAD7-B6FA58009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1942E-82E0-450F-A641-9CED67E5D6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8F3714-61DC-4277-8537-C709AD2FE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04DBE-63C7-4992-87A4-97B84DC21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B369-DA39-40ED-80FF-31FF45DD3F7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1354B3-466C-4BBF-9990-1438701EB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51C42-AF9D-45FD-95BD-E8A9E4F31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CC1-4CC8-4FA4-A352-9BCDAAE46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89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1E25-C129-40B5-BF7C-87423FA0A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EBD0-E73B-440D-916F-879D3569C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A513D2-CDD1-45D0-A1FE-A062973DD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EDE632-13E1-4319-9073-67C06D723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56E236-9933-4224-8B33-126455436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9709AB-F292-4ADE-A07E-AD41CCF12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B369-DA39-40ED-80FF-31FF45DD3F7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F3322D-A4EB-45CF-9464-4842E8AC9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4E2DFF-5038-4725-BDED-3A43FCF85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CC1-4CC8-4FA4-A352-9BCDAAE46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26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C9242-0122-4956-A8CD-8420FB090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4F4238-9D2B-49FF-A3EE-DE084D4EE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B369-DA39-40ED-80FF-31FF45DD3F7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845D12-B101-43E1-85F5-3A9027B60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BFD329-71B0-4771-A289-F49AD06B1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CC1-4CC8-4FA4-A352-9BCDAAE46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E0296E-F6D6-46F2-81E4-56CA3D52E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B369-DA39-40ED-80FF-31FF45DD3F7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01FD4A-FAEC-43DE-BD61-ABDE5EE52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3ED445-5B54-4617-B8D5-AA06BAD5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CC1-4CC8-4FA4-A352-9BCDAAE46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43F14-C2DD-4476-986B-D3099F2D4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EEAD1-5D2C-46C3-B00B-69D161643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C47FBC-09E0-4988-A7BA-17D1B014A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6F6E5D-9C0B-4809-B3C3-14A01A027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B369-DA39-40ED-80FF-31FF45DD3F7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23BF1-2602-4FF2-8A45-79F5CC761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78E9F-495F-4481-A0A5-18CD53E6F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CC1-4CC8-4FA4-A352-9BCDAAE46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9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D0BBB-F455-42D0-A15B-B0DF73021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66BB95-95A2-431A-B650-7FAADE0A86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5A924D-E42D-4FB4-B31D-BC18DDF87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81453-9C4F-48C3-9B40-7B1A9799A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BB369-DA39-40ED-80FF-31FF45DD3F7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33DE84-DE4E-4757-9C6A-0F543983A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B1EC23-E65F-4E06-9416-975B07F82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CC1-4CC8-4FA4-A352-9BCDAAE46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11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0AAA82-D5EE-41A6-8717-7B65FF9AA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4BB9F-A292-48E2-A258-E82C95888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E3112-C5C8-415A-8024-9A00EC9EA7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BB369-DA39-40ED-80FF-31FF45DD3F7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9B030-B99F-4DDE-A798-96097B9FF4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1B1D1-A2B4-4D00-914D-81FA22B37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BCCC1-4CC8-4FA4-A352-9BCDAAE46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18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rmasycine.blogspot.com/2020/02/cuestion-de-honor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9F1FFA9-D672-408C-9220-ADEEC6ABD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D65979-84C8-49F2-8C22-8B5F6EB75F3C}"/>
              </a:ext>
            </a:extLst>
          </p:cNvPr>
          <p:cNvSpPr/>
          <p:nvPr/>
        </p:nvSpPr>
        <p:spPr>
          <a:xfrm>
            <a:off x="371475" y="904875"/>
            <a:ext cx="4496858" cy="5272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2000" b="1" dirty="0">
                <a:effectLst/>
              </a:rPr>
              <a:t>Delta PSI at-Large </a:t>
            </a:r>
            <a:endParaRPr lang="en-US" sz="2000" dirty="0">
              <a:effectLst/>
            </a:endParaRPr>
          </a:p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b="1" dirty="0">
                <a:effectLst/>
              </a:rPr>
              <a:t>Is looking for a few good </a:t>
            </a:r>
            <a:r>
              <a:rPr lang="en-US" b="1" i="1" u="sng" dirty="0">
                <a:effectLst/>
              </a:rPr>
              <a:t>MEMBERS</a:t>
            </a:r>
            <a:r>
              <a:rPr lang="en-US" b="1" dirty="0">
                <a:effectLst/>
              </a:rPr>
              <a:t>!!!</a:t>
            </a:r>
          </a:p>
          <a:p>
            <a:pPr algn="ctr">
              <a:lnSpc>
                <a:spcPct val="90000"/>
              </a:lnSpc>
              <a:spcAft>
                <a:spcPts val="800"/>
              </a:spcAft>
            </a:pPr>
            <a:endParaRPr lang="en-US" sz="1400" b="1" dirty="0">
              <a:effectLst/>
            </a:endParaRP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b="1" dirty="0"/>
              <a:t>We are putting together a nomination ballot for leadership positions on the Board of Directors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b="1" dirty="0"/>
              <a:t>Specifically, we need interested, engaged and enthusiastic people to fulfil the roles of: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b="1" dirty="0"/>
              <a:t>President, President-elect, Secretary, Undergraduate Faculty Counselor, Scholarship Committee members (3) Succession Committee members (3)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endParaRPr lang="en-US" b="1" dirty="0"/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b="1" dirty="0"/>
              <a:t>Contact Joy Coles at: </a:t>
            </a:r>
            <a:r>
              <a:rPr lang="en-US" b="1" u="sng" dirty="0">
                <a:highlight>
                  <a:srgbClr val="FFFF00"/>
                </a:highlight>
              </a:rPr>
              <a:t>Joy.coles@uky.edu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73B483F-DC08-44C3-88FC-26C89E1A1E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213" r="-1" b="23841"/>
          <a:stretch>
            <a:fillRect/>
          </a:stretch>
        </p:blipFill>
        <p:spPr>
          <a:xfrm>
            <a:off x="4904316" y="-4"/>
            <a:ext cx="7287684" cy="3694372"/>
          </a:xfrm>
          <a:custGeom>
            <a:avLst/>
            <a:gdLst/>
            <a:ahLst/>
            <a:cxnLst/>
            <a:rect l="l" t="t" r="r" b="b"/>
            <a:pathLst>
              <a:path w="7287684" h="3694372">
                <a:moveTo>
                  <a:pt x="1047969" y="0"/>
                </a:moveTo>
                <a:lnTo>
                  <a:pt x="7287684" y="0"/>
                </a:lnTo>
                <a:lnTo>
                  <a:pt x="7287684" y="814388"/>
                </a:lnTo>
                <a:lnTo>
                  <a:pt x="7287684" y="3694372"/>
                </a:lnTo>
                <a:lnTo>
                  <a:pt x="471411" y="3694372"/>
                </a:lnTo>
                <a:lnTo>
                  <a:pt x="470992" y="3686621"/>
                </a:lnTo>
                <a:cubicBezTo>
                  <a:pt x="458999" y="3642419"/>
                  <a:pt x="427907" y="3602236"/>
                  <a:pt x="376383" y="3554015"/>
                </a:cubicBezTo>
                <a:cubicBezTo>
                  <a:pt x="315976" y="3500438"/>
                  <a:pt x="255568" y="3454003"/>
                  <a:pt x="170288" y="3407569"/>
                </a:cubicBezTo>
                <a:cubicBezTo>
                  <a:pt x="365723" y="3382565"/>
                  <a:pt x="163181" y="3296841"/>
                  <a:pt x="230695" y="3243263"/>
                </a:cubicBezTo>
                <a:cubicBezTo>
                  <a:pt x="369276" y="3221831"/>
                  <a:pt x="479431" y="3393282"/>
                  <a:pt x="667759" y="3343275"/>
                </a:cubicBezTo>
                <a:cubicBezTo>
                  <a:pt x="440344" y="3196828"/>
                  <a:pt x="184501" y="3150393"/>
                  <a:pt x="17493" y="2953940"/>
                </a:cubicBezTo>
                <a:cubicBezTo>
                  <a:pt x="56580" y="2911078"/>
                  <a:pt x="95667" y="2953940"/>
                  <a:pt x="127647" y="2936081"/>
                </a:cubicBezTo>
                <a:cubicBezTo>
                  <a:pt x="127647" y="2925365"/>
                  <a:pt x="500751" y="2993232"/>
                  <a:pt x="522071" y="2714625"/>
                </a:cubicBezTo>
                <a:cubicBezTo>
                  <a:pt x="529178" y="2714625"/>
                  <a:pt x="536285" y="2714625"/>
                  <a:pt x="543391" y="2703909"/>
                </a:cubicBezTo>
                <a:cubicBezTo>
                  <a:pt x="582478" y="2664619"/>
                  <a:pt x="546945" y="2571750"/>
                  <a:pt x="610905" y="2564606"/>
                </a:cubicBezTo>
                <a:cubicBezTo>
                  <a:pt x="681973" y="2557462"/>
                  <a:pt x="749487" y="2525315"/>
                  <a:pt x="824107" y="2543175"/>
                </a:cubicBezTo>
                <a:cubicBezTo>
                  <a:pt x="880961" y="2557462"/>
                  <a:pt x="941368" y="2575322"/>
                  <a:pt x="1001776" y="2575322"/>
                </a:cubicBezTo>
                <a:cubicBezTo>
                  <a:pt x="1065736" y="2575322"/>
                  <a:pt x="1154570" y="2696766"/>
                  <a:pt x="1193658" y="2536031"/>
                </a:cubicBezTo>
                <a:cubicBezTo>
                  <a:pt x="1193658" y="2528888"/>
                  <a:pt x="1303812" y="2546747"/>
                  <a:pt x="1364219" y="2553891"/>
                </a:cubicBezTo>
                <a:cubicBezTo>
                  <a:pt x="1413966" y="2561035"/>
                  <a:pt x="1474374" y="2593181"/>
                  <a:pt x="1509907" y="2528888"/>
                </a:cubicBezTo>
                <a:cubicBezTo>
                  <a:pt x="1527674" y="2489596"/>
                  <a:pt x="1442393" y="2418159"/>
                  <a:pt x="1367772" y="2411015"/>
                </a:cubicBezTo>
                <a:cubicBezTo>
                  <a:pt x="1300259" y="2403872"/>
                  <a:pt x="1232745" y="2396728"/>
                  <a:pt x="1168784" y="2411015"/>
                </a:cubicBezTo>
                <a:cubicBezTo>
                  <a:pt x="1090610" y="2428875"/>
                  <a:pt x="1047969" y="2400300"/>
                  <a:pt x="1026649" y="2336007"/>
                </a:cubicBezTo>
                <a:cubicBezTo>
                  <a:pt x="1001776" y="2268141"/>
                  <a:pt x="955582" y="2232422"/>
                  <a:pt x="891621" y="2200275"/>
                </a:cubicBezTo>
                <a:cubicBezTo>
                  <a:pt x="735273" y="2121694"/>
                  <a:pt x="586032" y="2028825"/>
                  <a:pt x="415470" y="1982390"/>
                </a:cubicBezTo>
                <a:cubicBezTo>
                  <a:pt x="383490" y="1975246"/>
                  <a:pt x="344403" y="1960959"/>
                  <a:pt x="330189" y="1900238"/>
                </a:cubicBezTo>
                <a:cubicBezTo>
                  <a:pt x="792127" y="1993106"/>
                  <a:pt x="1211424" y="2232422"/>
                  <a:pt x="1687576" y="2218135"/>
                </a:cubicBezTo>
                <a:cubicBezTo>
                  <a:pt x="1559654" y="2143125"/>
                  <a:pt x="1406860" y="2139554"/>
                  <a:pt x="1268278" y="2085975"/>
                </a:cubicBezTo>
                <a:cubicBezTo>
                  <a:pt x="1367772" y="2046685"/>
                  <a:pt x="1460160" y="2089547"/>
                  <a:pt x="1552548" y="2110978"/>
                </a:cubicBezTo>
                <a:cubicBezTo>
                  <a:pt x="1630722" y="2128837"/>
                  <a:pt x="1701789" y="2132410"/>
                  <a:pt x="1708896" y="2021681"/>
                </a:cubicBezTo>
                <a:cubicBezTo>
                  <a:pt x="1708896" y="2010965"/>
                  <a:pt x="1708896" y="2003821"/>
                  <a:pt x="1708896" y="1993106"/>
                </a:cubicBezTo>
                <a:cubicBezTo>
                  <a:pt x="1680469" y="1946672"/>
                  <a:pt x="1641382" y="1925240"/>
                  <a:pt x="1591635" y="1910953"/>
                </a:cubicBezTo>
                <a:cubicBezTo>
                  <a:pt x="1563208" y="1903809"/>
                  <a:pt x="1524121" y="1889522"/>
                  <a:pt x="1524121" y="1857375"/>
                </a:cubicBezTo>
                <a:cubicBezTo>
                  <a:pt x="1527674" y="1735931"/>
                  <a:pt x="1431733" y="1700212"/>
                  <a:pt x="1339346" y="1664493"/>
                </a:cubicBezTo>
                <a:cubicBezTo>
                  <a:pt x="1389093" y="1603772"/>
                  <a:pt x="1431733" y="1646635"/>
                  <a:pt x="1470820" y="1643062"/>
                </a:cubicBezTo>
                <a:cubicBezTo>
                  <a:pt x="1495694" y="1639491"/>
                  <a:pt x="1520567" y="1635919"/>
                  <a:pt x="1520567" y="1603772"/>
                </a:cubicBezTo>
                <a:cubicBezTo>
                  <a:pt x="1520567" y="1578769"/>
                  <a:pt x="1509907" y="1546622"/>
                  <a:pt x="1485034" y="1546622"/>
                </a:cubicBezTo>
                <a:cubicBezTo>
                  <a:pt x="1328686" y="1543050"/>
                  <a:pt x="1239851" y="1371600"/>
                  <a:pt x="1076396" y="1371600"/>
                </a:cubicBezTo>
                <a:cubicBezTo>
                  <a:pt x="976902" y="1371600"/>
                  <a:pt x="1126144" y="1275159"/>
                  <a:pt x="1044416" y="1235869"/>
                </a:cubicBezTo>
                <a:cubicBezTo>
                  <a:pt x="1026649" y="1225153"/>
                  <a:pt x="1094163" y="1210866"/>
                  <a:pt x="1122590" y="1214437"/>
                </a:cubicBezTo>
                <a:cubicBezTo>
                  <a:pt x="1151017" y="1218009"/>
                  <a:pt x="1175891" y="1243013"/>
                  <a:pt x="1211424" y="1225153"/>
                </a:cubicBezTo>
                <a:cubicBezTo>
                  <a:pt x="1229191" y="1160860"/>
                  <a:pt x="1182997" y="1135856"/>
                  <a:pt x="1140357" y="1117997"/>
                </a:cubicBezTo>
                <a:cubicBezTo>
                  <a:pt x="1047969" y="1075135"/>
                  <a:pt x="955582" y="1025129"/>
                  <a:pt x="852534" y="1010841"/>
                </a:cubicBezTo>
                <a:cubicBezTo>
                  <a:pt x="817001" y="1007269"/>
                  <a:pt x="795680" y="989409"/>
                  <a:pt x="799234" y="953690"/>
                </a:cubicBezTo>
                <a:cubicBezTo>
                  <a:pt x="806340" y="907256"/>
                  <a:pt x="841874" y="921544"/>
                  <a:pt x="870301" y="925115"/>
                </a:cubicBezTo>
                <a:cubicBezTo>
                  <a:pt x="888068" y="928688"/>
                  <a:pt x="905835" y="939403"/>
                  <a:pt x="923602" y="914400"/>
                </a:cubicBezTo>
                <a:cubicBezTo>
                  <a:pt x="611794" y="724198"/>
                  <a:pt x="409919" y="684684"/>
                  <a:pt x="132090" y="589415"/>
                </a:cubicBezTo>
                <a:lnTo>
                  <a:pt x="31922" y="552917"/>
                </a:lnTo>
                <a:lnTo>
                  <a:pt x="26859" y="541335"/>
                </a:lnTo>
                <a:cubicBezTo>
                  <a:pt x="20137" y="534929"/>
                  <a:pt x="8953" y="532232"/>
                  <a:pt x="0" y="527681"/>
                </a:cubicBezTo>
                <a:cubicBezTo>
                  <a:pt x="5969" y="516305"/>
                  <a:pt x="7617" y="502963"/>
                  <a:pt x="17905" y="493550"/>
                </a:cubicBezTo>
                <a:cubicBezTo>
                  <a:pt x="23947" y="488022"/>
                  <a:pt x="35344" y="487159"/>
                  <a:pt x="44763" y="486724"/>
                </a:cubicBezTo>
                <a:lnTo>
                  <a:pt x="165722" y="483650"/>
                </a:lnTo>
                <a:lnTo>
                  <a:pt x="193385" y="498723"/>
                </a:lnTo>
                <a:cubicBezTo>
                  <a:pt x="210263" y="511671"/>
                  <a:pt x="227142" y="525066"/>
                  <a:pt x="315976" y="535781"/>
                </a:cubicBezTo>
                <a:cubicBezTo>
                  <a:pt x="401257" y="546497"/>
                  <a:pt x="479431" y="582216"/>
                  <a:pt x="575372" y="525066"/>
                </a:cubicBezTo>
                <a:cubicBezTo>
                  <a:pt x="639332" y="485775"/>
                  <a:pt x="742380" y="528637"/>
                  <a:pt x="820554" y="560785"/>
                </a:cubicBezTo>
                <a:cubicBezTo>
                  <a:pt x="884515" y="589360"/>
                  <a:pt x="948475" y="596503"/>
                  <a:pt x="1033756" y="560785"/>
                </a:cubicBezTo>
                <a:cubicBezTo>
                  <a:pt x="955582" y="539354"/>
                  <a:pt x="895175" y="521494"/>
                  <a:pt x="834767" y="507206"/>
                </a:cubicBezTo>
                <a:cubicBezTo>
                  <a:pt x="785020" y="496491"/>
                  <a:pt x="756593" y="471488"/>
                  <a:pt x="760147" y="417909"/>
                </a:cubicBezTo>
                <a:cubicBezTo>
                  <a:pt x="760147" y="389334"/>
                  <a:pt x="749487" y="350044"/>
                  <a:pt x="785020" y="335757"/>
                </a:cubicBezTo>
                <a:cubicBezTo>
                  <a:pt x="813447" y="321469"/>
                  <a:pt x="852534" y="335757"/>
                  <a:pt x="866748" y="360759"/>
                </a:cubicBezTo>
                <a:cubicBezTo>
                  <a:pt x="884515" y="407194"/>
                  <a:pt x="902281" y="450056"/>
                  <a:pt x="962689" y="453629"/>
                </a:cubicBezTo>
                <a:cubicBezTo>
                  <a:pt x="1044416" y="460771"/>
                  <a:pt x="998222" y="432197"/>
                  <a:pt x="984009" y="396478"/>
                </a:cubicBezTo>
                <a:cubicBezTo>
                  <a:pt x="969795" y="357188"/>
                  <a:pt x="1012436" y="346472"/>
                  <a:pt x="1040863" y="353615"/>
                </a:cubicBezTo>
                <a:cubicBezTo>
                  <a:pt x="1147464" y="385763"/>
                  <a:pt x="1257618" y="328613"/>
                  <a:pt x="1367772" y="375047"/>
                </a:cubicBezTo>
                <a:cubicBezTo>
                  <a:pt x="1339346" y="260747"/>
                  <a:pt x="1278938" y="210741"/>
                  <a:pt x="1151017" y="192881"/>
                </a:cubicBezTo>
                <a:cubicBezTo>
                  <a:pt x="1104823" y="189310"/>
                  <a:pt x="1055076" y="196453"/>
                  <a:pt x="1012436" y="164306"/>
                </a:cubicBezTo>
                <a:cubicBezTo>
                  <a:pt x="987562" y="146447"/>
                  <a:pt x="962689" y="125016"/>
                  <a:pt x="980456" y="89297"/>
                </a:cubicBezTo>
                <a:cubicBezTo>
                  <a:pt x="991116" y="64294"/>
                  <a:pt x="1019542" y="64294"/>
                  <a:pt x="1044416" y="71437"/>
                </a:cubicBezTo>
                <a:cubicBezTo>
                  <a:pt x="1147464" y="110728"/>
                  <a:pt x="1257618" y="121444"/>
                  <a:pt x="1364219" y="135731"/>
                </a:cubicBezTo>
                <a:cubicBezTo>
                  <a:pt x="1381986" y="139303"/>
                  <a:pt x="1399753" y="146447"/>
                  <a:pt x="1417520" y="110728"/>
                </a:cubicBezTo>
                <a:cubicBezTo>
                  <a:pt x="1293152" y="78581"/>
                  <a:pt x="1172337" y="35719"/>
                  <a:pt x="1047969" y="0"/>
                </a:cubicBezTo>
                <a:close/>
              </a:path>
            </a:pathLst>
          </a:cu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B0DDC74-3286-423B-8472-3F0094EA131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1639" r="2" b="9802"/>
          <a:stretch>
            <a:fillRect/>
          </a:stretch>
        </p:blipFill>
        <p:spPr>
          <a:xfrm>
            <a:off x="4726728" y="3802961"/>
            <a:ext cx="7472381" cy="3055043"/>
          </a:xfrm>
          <a:custGeom>
            <a:avLst/>
            <a:gdLst/>
            <a:ahLst/>
            <a:cxnLst/>
            <a:rect l="l" t="t" r="r" b="b"/>
            <a:pathLst>
              <a:path w="7472381" h="3055043">
                <a:moveTo>
                  <a:pt x="638975" y="0"/>
                </a:moveTo>
                <a:lnTo>
                  <a:pt x="7472381" y="0"/>
                </a:lnTo>
                <a:lnTo>
                  <a:pt x="7472381" y="2579984"/>
                </a:lnTo>
                <a:lnTo>
                  <a:pt x="7472381" y="3055043"/>
                </a:lnTo>
                <a:lnTo>
                  <a:pt x="6992676" y="3055043"/>
                </a:lnTo>
                <a:lnTo>
                  <a:pt x="1946893" y="3055043"/>
                </a:lnTo>
                <a:cubicBezTo>
                  <a:pt x="1801205" y="2983605"/>
                  <a:pt x="1662624" y="2897880"/>
                  <a:pt x="1506276" y="2855018"/>
                </a:cubicBezTo>
                <a:cubicBezTo>
                  <a:pt x="1399675" y="2826443"/>
                  <a:pt x="1296627" y="2776437"/>
                  <a:pt x="1314394" y="2626417"/>
                </a:cubicBezTo>
                <a:cubicBezTo>
                  <a:pt x="1317947" y="2583555"/>
                  <a:pt x="1289520" y="2551409"/>
                  <a:pt x="1246880" y="2562124"/>
                </a:cubicBezTo>
                <a:cubicBezTo>
                  <a:pt x="1165153" y="2583555"/>
                  <a:pt x="1126065" y="2522833"/>
                  <a:pt x="1079872" y="2476399"/>
                </a:cubicBezTo>
                <a:cubicBezTo>
                  <a:pt x="998144" y="2394247"/>
                  <a:pt x="919970" y="2308520"/>
                  <a:pt x="788495" y="2294233"/>
                </a:cubicBezTo>
                <a:cubicBezTo>
                  <a:pt x="813369" y="2229939"/>
                  <a:pt x="856009" y="2237083"/>
                  <a:pt x="895097" y="2251371"/>
                </a:cubicBezTo>
                <a:cubicBezTo>
                  <a:pt x="998144" y="2287090"/>
                  <a:pt x="1101192" y="2326380"/>
                  <a:pt x="1204239" y="2362099"/>
                </a:cubicBezTo>
                <a:cubicBezTo>
                  <a:pt x="1271754" y="2383530"/>
                  <a:pt x="1339267" y="2415677"/>
                  <a:pt x="1428102" y="2390674"/>
                </a:cubicBezTo>
                <a:cubicBezTo>
                  <a:pt x="1349928" y="2262087"/>
                  <a:pt x="1218453" y="2237083"/>
                  <a:pt x="1111852" y="2197793"/>
                </a:cubicBezTo>
                <a:cubicBezTo>
                  <a:pt x="980377" y="2147787"/>
                  <a:pt x="902203" y="2054918"/>
                  <a:pt x="806262" y="1947762"/>
                </a:cubicBezTo>
                <a:cubicBezTo>
                  <a:pt x="902203" y="1919187"/>
                  <a:pt x="962610" y="1997768"/>
                  <a:pt x="1040785" y="1994196"/>
                </a:cubicBezTo>
                <a:cubicBezTo>
                  <a:pt x="1044338" y="1983480"/>
                  <a:pt x="1051445" y="1962049"/>
                  <a:pt x="1051445" y="1962049"/>
                </a:cubicBezTo>
                <a:cubicBezTo>
                  <a:pt x="923523" y="1904899"/>
                  <a:pt x="866670" y="1797743"/>
                  <a:pt x="845349" y="1665583"/>
                </a:cubicBezTo>
                <a:cubicBezTo>
                  <a:pt x="838243" y="1597718"/>
                  <a:pt x="792049" y="1576287"/>
                  <a:pt x="745855" y="1544140"/>
                </a:cubicBezTo>
                <a:cubicBezTo>
                  <a:pt x="589507" y="1433411"/>
                  <a:pt x="422499" y="1333399"/>
                  <a:pt x="291024" y="1183381"/>
                </a:cubicBezTo>
                <a:cubicBezTo>
                  <a:pt x="443819" y="1201239"/>
                  <a:pt x="564633" y="1301252"/>
                  <a:pt x="724535" y="1344115"/>
                </a:cubicBezTo>
                <a:cubicBezTo>
                  <a:pt x="596614" y="1179808"/>
                  <a:pt x="429605" y="1094083"/>
                  <a:pt x="276811" y="994071"/>
                </a:cubicBezTo>
                <a:cubicBezTo>
                  <a:pt x="205743" y="947637"/>
                  <a:pt x="141783" y="890486"/>
                  <a:pt x="60055" y="865484"/>
                </a:cubicBezTo>
                <a:cubicBezTo>
                  <a:pt x="31628" y="858340"/>
                  <a:pt x="-18119" y="840481"/>
                  <a:pt x="6755" y="790474"/>
                </a:cubicBezTo>
                <a:cubicBezTo>
                  <a:pt x="28075" y="747612"/>
                  <a:pt x="67162" y="761900"/>
                  <a:pt x="102696" y="772614"/>
                </a:cubicBezTo>
                <a:cubicBezTo>
                  <a:pt x="187976" y="801190"/>
                  <a:pt x="280364" y="801190"/>
                  <a:pt x="397625" y="801190"/>
                </a:cubicBezTo>
                <a:cubicBezTo>
                  <a:pt x="298131" y="665458"/>
                  <a:pt x="116909" y="708321"/>
                  <a:pt x="31628" y="565446"/>
                </a:cubicBezTo>
                <a:cubicBezTo>
                  <a:pt x="138229" y="540444"/>
                  <a:pt x="219957" y="590450"/>
                  <a:pt x="305237" y="601165"/>
                </a:cubicBezTo>
                <a:cubicBezTo>
                  <a:pt x="383412" y="611881"/>
                  <a:pt x="401178" y="586877"/>
                  <a:pt x="383412" y="508296"/>
                </a:cubicBezTo>
                <a:cubicBezTo>
                  <a:pt x="354985" y="386853"/>
                  <a:pt x="397625" y="326130"/>
                  <a:pt x="511333" y="358278"/>
                </a:cubicBezTo>
                <a:cubicBezTo>
                  <a:pt x="617934" y="390424"/>
                  <a:pt x="628594" y="343990"/>
                  <a:pt x="600167" y="276124"/>
                </a:cubicBezTo>
                <a:cubicBezTo>
                  <a:pt x="557527" y="176112"/>
                  <a:pt x="603720" y="97531"/>
                  <a:pt x="635701" y="11805"/>
                </a:cubicBezTo>
                <a:close/>
              </a:path>
            </a:pathLst>
          </a:cu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BF3B4A-B37F-4CE7-97AF-E4178032F059}"/>
              </a:ext>
            </a:extLst>
          </p:cNvPr>
          <p:cNvSpPr txBox="1"/>
          <p:nvPr/>
        </p:nvSpPr>
        <p:spPr>
          <a:xfrm>
            <a:off x="9872133" y="6657945"/>
            <a:ext cx="2319867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 tooltip="https://armasycine.blogspot.com/2020/02/cuestion-de-honor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5" tooltip="https://creativecommons.org/licenses/by-nc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638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5367b4b-6076-4c87-920b-d260496b546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6475C2865C7943AF81F473CE882E70" ma:contentTypeVersion="19" ma:contentTypeDescription="Create a new document." ma:contentTypeScope="" ma:versionID="6067ac725cb4301ea104980d391ea70e">
  <xsd:schema xmlns:xsd="http://www.w3.org/2001/XMLSchema" xmlns:xs="http://www.w3.org/2001/XMLSchema" xmlns:p="http://schemas.microsoft.com/office/2006/metadata/properties" xmlns:ns3="6bbab9ef-312f-412c-a954-091f7fd06614" xmlns:ns4="05367b4b-6076-4c87-920b-d260496b546d" targetNamespace="http://schemas.microsoft.com/office/2006/metadata/properties" ma:root="true" ma:fieldsID="2f75c10e2f7a2006eb0e2dd2767574a9" ns3:_="" ns4:_="">
    <xsd:import namespace="6bbab9ef-312f-412c-a954-091f7fd06614"/>
    <xsd:import namespace="05367b4b-6076-4c87-920b-d260496b546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4:MediaServiceSearchProperties" minOccurs="0"/>
                <xsd:element ref="ns4:MediaServiceSystemTag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bab9ef-312f-412c-a954-091f7fd0661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367b4b-6076-4c87-920b-d260496b54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E7311B-9F57-4946-93C8-AA7871A48F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A89021-CC6A-4CCF-B4F3-54499B533177}">
  <ds:schemaRefs>
    <ds:schemaRef ds:uri="http://purl.org/dc/dcmitype/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05367b4b-6076-4c87-920b-d260496b546d"/>
    <ds:schemaRef ds:uri="6bbab9ef-312f-412c-a954-091f7fd06614"/>
  </ds:schemaRefs>
</ds:datastoreItem>
</file>

<file path=customXml/itemProps3.xml><?xml version="1.0" encoding="utf-8"?>
<ds:datastoreItem xmlns:ds="http://schemas.openxmlformats.org/officeDocument/2006/customXml" ds:itemID="{CEFB3E93-068F-4943-B852-10C2DC081A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bab9ef-312f-412c-a954-091f7fd06614"/>
    <ds:schemaRef ds:uri="05367b4b-6076-4c87-920b-d260496b54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Biddle, Martha</dc:creator>
  <cp:lastModifiedBy>Biddle, Martha</cp:lastModifiedBy>
  <cp:revision>1</cp:revision>
  <dcterms:created xsi:type="dcterms:W3CDTF">2025-11-04T20:34:05Z</dcterms:created>
  <dcterms:modified xsi:type="dcterms:W3CDTF">2025-11-04T20:36:14Z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0x0101006F6475C2865C7943AF81F473CE882E70</vt:lpwstr>
  </property>
</Properties>
</file>